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4" r:id="rId5"/>
    <p:sldId id="300" r:id="rId6"/>
    <p:sldId id="331" r:id="rId7"/>
    <p:sldId id="317" r:id="rId8"/>
    <p:sldId id="332" r:id="rId9"/>
    <p:sldId id="333" r:id="rId10"/>
    <p:sldId id="319" r:id="rId11"/>
    <p:sldId id="334" r:id="rId12"/>
    <p:sldId id="320" r:id="rId13"/>
    <p:sldId id="323" r:id="rId14"/>
    <p:sldId id="321" r:id="rId15"/>
    <p:sldId id="322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05" r:id="rId2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3741" autoAdjust="0"/>
  </p:normalViewPr>
  <p:slideViewPr>
    <p:cSldViewPr snapToGrid="0">
      <p:cViewPr varScale="1">
        <p:scale>
          <a:sx n="46" d="100"/>
          <a:sy n="46" d="100"/>
        </p:scale>
        <p:origin x="53" y="725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59550" y="-2005013"/>
          <a:ext cx="1828800" cy="17367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87080" y="-1812175"/>
          <a:ext cx="4983189" cy="465242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0.03671</cdr:x>
      <cdr:y>0</cdr:y>
    </cdr:from>
    <cdr:to>
      <cdr:x>0.75524</cdr:x>
      <cdr:y>1</cdr:y>
    </cdr:to>
    <cdr:pic>
      <cdr:nvPicPr>
        <cdr:cNvPr id="4" name="Paveikslėlis 3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34625AA1-94D6-E3DD-90BD-EEF56370D5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49134" y="0"/>
          <a:ext cx="6833062" cy="532893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06/10/2025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0A5-1A69-BD2A-A50A-C6A1A89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FCA3-7633-4438-75BA-60D0E7B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4C00E-941F-3216-E78F-E06229AD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F30-EB7C-F2B6-18B4-9181B2E7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BE1D-5FFA-C39D-E240-44DB2E3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46E3-E9EE-F5E8-2098-A1F0E6BAB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3EA-BDCB-33CE-63BB-29FEA44C8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C282-72A4-FF26-24D9-55719035D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7647-D689-E321-7D2F-C7B0671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5B512-79DE-EDCC-56E4-F2AFCEB25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B4B4-55E6-C5CE-CCCC-4EBE8CA5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BD19-F840-00BC-0DB9-AE189FE7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520C-94F9-CA47-DD60-312D3FC9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755E5-F012-8268-58F6-FC1750AB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C9061-CC62-42FB-4193-E2AF79F3D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B456-4459-878C-BBCD-EF0AC1321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1C59-F061-A409-7066-23EB5DD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2E6C-BDE0-4B2D-8D73-B549159C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E44-9F54-C16F-EDE1-D38CB8271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F1A30-AB6A-0642-5442-1709B781E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227A-9E3F-3F5B-1213-5A891DB7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A195-B7F8-EBAF-7039-31170E1AE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EB27-ECE4-1A47-AE1F-372B65AC8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81CE-2761-4238-F5B0-8B3085683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553A-D169-A557-9546-2BEEB7D9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0EBD-943A-C307-94A7-625D554D7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B162-36DE-702B-6D28-B8BA893A4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1AB9-53BD-7BD6-F862-9FB022F3C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lt-LT" noProof="0"/>
              <a:t>Spustelėkite norėdami redaguoti šablono paantraštės stilių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K</a:t>
            </a:r>
            <a:r>
              <a:rPr lang="en-GB" dirty="0"/>
              <a:t>nots </a:t>
            </a:r>
            <a:br>
              <a:rPr lang="en-GB" dirty="0"/>
            </a:br>
            <a:r>
              <a:rPr lang="en-GB" dirty="0"/>
              <a:t>Alpha version.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AU" dirty="0"/>
              <a:t>P</a:t>
            </a:r>
            <a:r>
              <a:rPr lang="en-GB" dirty="0" err="1"/>
              <a:t>resentation</a:t>
            </a:r>
            <a:r>
              <a:rPr lang="en-GB" dirty="0"/>
              <a:t> done by: Emilija Sankauskaitė, </a:t>
            </a:r>
            <a:r>
              <a:rPr lang="en-GB" dirty="0" err="1"/>
              <a:t>Kamilė</a:t>
            </a:r>
            <a:r>
              <a:rPr lang="en-GB" dirty="0"/>
              <a:t> </a:t>
            </a:r>
            <a:r>
              <a:rPr lang="en-GB"/>
              <a:t>Maleiškaitė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EF0E-FD5C-B36D-F197-240B914A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1905-EC9D-E7E6-2CA7-640F5E3D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0F65-4F4C-E14B-FD53-CEC145EB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6B5C-62D5-9A96-EDC2-72CE86D3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3A46F7-5813-CA86-B8D2-B73E9037BEE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67192" y="1267650"/>
            <a:ext cx="10199281" cy="523719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2CF3BE-FD1A-D80C-1CC7-0753F206584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0534AA-045A-BB62-CA26-2040840FAF7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A66EB-1387-DE8F-6F99-1C98397A7B78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98BDA9-8C2F-49F7-B34B-7771ADF8D3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058016-E836-94AA-D023-977816C4CA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66FE3C-054D-2412-6D52-A0170282F8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B72FD4-CC8B-7C18-5171-2F974C9A6C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EE8B6C-BE4C-84A3-4771-4565203CD17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EBF4A93-8899-815B-0711-08A02A8E851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1C74D2D-3A0E-2BC1-643B-3FA8ACFCFD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79B4BA-F45E-9D3C-C8B0-CAB2A1A6B97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41D8943-0E51-FE3B-A1B5-37B6B6CDDD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4FE035-61F6-FEFA-37D0-0C4919F6E9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59C6E66-ACDA-5454-5FCF-12A19A0066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49DD1D3-9143-49CD-1814-F52772B61D8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190-2D3A-B664-82A2-38C11E02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47D08-A476-1276-F0F5-4CE0B4F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2814-0090-C1E3-88AB-CACA9B0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AE868-689C-4275-F209-4D2E95A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99A0DE-A0E7-88D0-447A-2D2869A4A96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608E-7BEE-D329-6EB1-3E114AC46FE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C8911D-449D-CB0D-06C8-617EB6F743E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791A99-7FC5-E645-39BF-E90BDE4C24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C8969B-E9D8-DDD3-3047-E108D4CFA9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7A3FC82-6C4B-C17C-2B52-C6C00E583B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334D03-1A3D-1BED-8C3B-799791541EC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32C0CF9-46A5-1D4E-DFE9-021D4EE3B9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05773C-B13C-705C-76DA-FDD499E6E6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A039D68-41F4-B6D0-1028-C218D0722B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76B64DF-D739-3E29-684C-2B08ACA71B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BFD3DE-074C-628F-1DFF-AEDB3BB59E8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F49114-438A-51CB-0349-1439A71CDA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18F07A9-5B15-0C8E-B16E-6C4983F211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06A4293-693F-9EBB-05C5-35EF917BC5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computer screen with text&#10;&#10;Description automatically generated">
            <a:extLst>
              <a:ext uri="{FF2B5EF4-FFF2-40B4-BE49-F238E27FC236}">
                <a16:creationId xmlns:a16="http://schemas.microsoft.com/office/drawing/2014/main" id="{B00D13DC-07F7-2A33-5638-7F856D04B0FC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00336" y="1341057"/>
            <a:ext cx="12091664" cy="2942272"/>
          </a:xfrm>
        </p:spPr>
      </p:pic>
    </p:spTree>
    <p:extLst>
      <p:ext uri="{BB962C8B-B14F-4D97-AF65-F5344CB8AC3E}">
        <p14:creationId xmlns:p14="http://schemas.microsoft.com/office/powerpoint/2010/main" val="330856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3159-59A6-219F-7CD9-E2E85D20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AC7C-6624-1217-ED4B-8386802C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5F629-CCDF-A32F-FDB5-0F443AF1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DEB7-320D-1508-12CB-93CFCB15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F1E4F6-79BD-EE2C-2442-5B539D04A4B1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6EA2C3-A0A2-383A-7BFF-1BF41A22F476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545DD-F079-9A4C-D515-52859671C346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CF73D-552E-71E1-E36F-C2B4E2CE5C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ADF95-F5B2-ED82-7E1B-AFFC854BCF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6A038A-68CF-10D3-71D1-AEEC73751A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40F5C03-33F8-1481-D81F-619434778AC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E20DC6B-9B48-08A7-D092-07A5FF8B96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90CD2C-684E-E100-F028-27F1723A9E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76024A-DA83-08A0-5490-FF68B13ABF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3ECC097-65C5-2034-8049-757D9B33D4A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63454D-113E-CD8C-73EF-FD69A7EA610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59D6988-4B71-3D06-37E2-2975BDA81E5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E394D4-1F83-C5AA-D5B5-877F8331D7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E5F4D28-BAAE-87F9-20D6-4D37F4E0B8E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43AAE6-FAB7-0874-8FED-8DA74D3B7DEF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516636" y="1415894"/>
            <a:ext cx="11555938" cy="1737359"/>
          </a:xfrm>
        </p:spPr>
      </p:pic>
    </p:spTree>
    <p:extLst>
      <p:ext uri="{BB962C8B-B14F-4D97-AF65-F5344CB8AC3E}">
        <p14:creationId xmlns:p14="http://schemas.microsoft.com/office/powerpoint/2010/main" val="352002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F75-1288-9FF6-35ED-BE03234B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D5AEF-BCB9-7604-36E1-62C79758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72F58-E7B2-920F-F002-8402D345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EC20-5A2D-7137-B7FD-201534ED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C2142E-6CBB-1A5D-FA04-BC68A37E66D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15788" y="1344586"/>
            <a:ext cx="9869331" cy="4727587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D3EF6D-5195-2735-6D04-DD44968343E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FABCC1-6F2A-C019-4334-6AF97A290AE4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4B36C4-333B-DB40-7FF4-AB62D7D58710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AE2B1D-9DC8-B2EA-B266-E2B7E56A2D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32F000-8E34-F348-57DE-97398D96C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7670F1-0375-EB1E-D68C-CA9E47FD5BC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52B0198-ED2C-117E-A063-DC80BA9E5B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25CB0A-C115-CEDC-983A-6CAD8D20C31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0A2DE6-B440-3DB9-1CE0-FB865042FA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C0013CD-5004-6315-528F-EE9BDB4F278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B2819A-26E5-1556-A864-6DDA90B765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E767791-B9C3-0666-9D07-BFFFA3682B8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B33061F-B6DD-5ADD-991C-255DF0C1240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8299DD-3404-5ED6-9613-2110F900F9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98A94A-2275-0959-8095-86A2211DCD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9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CDA3-791E-5C0B-F15A-AFAED5CF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099AF-43EB-4DCF-201F-4E55C75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FD2E-9766-0400-8315-571386B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10221-A459-EEFB-0DBB-B67C892D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7D07A1-2154-349B-C542-AF65893B6E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830579" y="1516236"/>
            <a:ext cx="8169199" cy="3141997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91501C-96AA-3730-FE7E-1200BE9166C1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A17515-D4B7-CAB4-63A0-67C7CC97F3D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6CE4BB-DE2C-4E23-F2F2-CC529A19BE6C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AE0ABE-E953-C7A8-D4DB-B1AD95CFE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A631EE-3450-6F5F-6B00-C4D03C811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EAFB8D-E9F0-3857-9436-EB3708808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8A217AF-CA8F-D648-6339-5DA22BC01C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1B6780-9FA2-A40B-3160-E7DF6A55CA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98C2866-8C8E-983D-9908-0D4FE014907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387485-34D2-4239-8C75-8398B9DD567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EEDD77F-F015-ADFB-6EA5-02F31C5D24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FD084C-A5AC-A088-28EA-C7048606DB8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0452DA9-1A26-808D-F1FB-DC35B6201F0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45F009-E24D-8396-986F-A15575ED41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8D65578-6553-2214-8D2F-4EB9917EFD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DBF-3E49-F35A-62FD-E281399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C24-2B16-1718-6DE9-CE8E5B6C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BA4B-53EF-2786-0BE2-47B76E5E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61229-36D3-E936-0CA0-6A53EEEA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4F625A-7BDA-4935-6380-4DD62E147D7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80060" y="1619154"/>
            <a:ext cx="7395972" cy="454544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4A5A2-C945-E2E7-B368-44758850A8D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DD051-11EC-859B-C9BA-5FB2F3FFBAE4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532D7-D700-F693-7BD5-12A5CC551392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1A92A-223A-E3C7-B114-98E61D596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F59FDD-D349-63EA-AE07-ADDA62BF5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74870-CC57-5EFB-3A22-8A886D062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2595A-BD93-2DDC-26AD-5557CA60F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5E0B7F-3D03-99AD-864E-88613A260C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4048B-F505-0F3E-2ADE-53E577E3DB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9B0FA-6C43-8AAE-41E6-95F1BD554B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2B31CE-54DC-7B55-53A4-9ECDFA71CC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9AE091-FAB5-3F58-7CCC-D7224F1B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E0DC68-7EB1-0C3D-86DB-30E44EDD05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B7A18E-BDF0-B1B9-74A9-48D46F5EF66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B3D0AE-9958-3F10-2B26-70908A301A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770B-642E-E4D5-A2E3-6162C01E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5EC47-2616-8595-C50C-F5DE7A58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10D2C-674B-4D35-347A-169DC4D9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82FBD-7A46-95AE-9052-0BA8F9F9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23" name="Content Placeholder 2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245E842-F406-30F0-287C-869ACD449A30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73933" y="1314078"/>
            <a:ext cx="10654889" cy="470877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691B0F-4A97-E641-3329-89755AD371AE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734E02-E30C-87F6-98F4-84A18C30A2C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D8EDBE-FAAA-6639-E6A5-FFDD73137849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5C1261-EE27-CEC5-5B36-A794D763BF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A125B5-7FC7-B25C-7565-ED190215AE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B3B84A-6F0E-F85C-40AF-6E9E404557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DFE6D3-A23A-F492-4594-7284C46A1C9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8C2C79-98BA-88FF-F0A3-C7BBB63761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5A95D0-6C07-C7D7-0CB5-2440821F1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53E3C98-0D34-91D4-3E99-21F3168916C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E9C79A-40EF-4762-8AD3-251A426A20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A158E6-3ED6-3EA8-D002-4F31826919D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13A1877-428A-9C96-7508-30EBBC63C42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7B958E9-F8A0-B64C-D212-3C9CBA25B8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1E4375-F63A-6191-98AF-36E7D81EEC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3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9FCC-19D4-CD10-D508-8FEA6823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411D6-875D-CC25-0AFB-810A4824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AEECA-39B9-3882-5264-34027BFC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FE020-FEB3-D953-E330-5ECB469A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1CD17C9-1059-6136-F3E6-31D10649E856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582612" y="1513104"/>
            <a:ext cx="8035115" cy="4320768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FFAC98-C6EC-8A3C-27BC-5EF089B9E01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B0659E-2355-FE99-018E-8ED8DF277476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E67550-45AA-95A7-DE82-9F46F3B0097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97447F-B899-1887-E5B1-FB58D43DF4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D251DB-5A6C-904D-592E-F14CB86789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9230D5-51DD-251E-14E6-34280793AD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9A5020-05C0-C112-D571-F84F817539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F34A47-F997-2969-6131-123E2AFBD0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B58146-0A2E-5863-11B6-CF8E866F5A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4E6C25B-E421-7806-C39D-B349490B71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527A4B9-7ACB-C505-9317-824184003C4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936AA23-3399-8E88-F4D7-ECD7140FEA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57BCA55-3E6C-3AAA-D9AC-7C30115C0D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AE3864F-7D8B-7F23-645B-D44BB2D5C4F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394E142-93E5-ACF8-2782-00B49B7F18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1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BAF2-FFD1-DA3A-A55B-F31EE1C3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Iequatable</a:t>
            </a:r>
            <a:r>
              <a:rPr lang="en-US" dirty="0"/>
              <a:t>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82FA7-1C4E-B873-68D1-1FD2757B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64AE1-5656-069F-0CF6-AF097A88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8F6AD-58DD-E457-D111-C6AA831F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D7906242-BD17-FEAB-3241-EF5451255FE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838200" y="1318436"/>
            <a:ext cx="7189381" cy="519860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15505E-6483-5ABA-C212-55B4E3FAF11F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1E85B8-BC78-68E5-09C7-D610FF29F84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294EFC-9CD6-6871-D793-A3CA327D0B1C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409676-50C7-4CB8-B3FD-BADA151106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4355E40-7F8F-AB00-581D-4221B19968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D12940-FCA8-8C1F-69B8-E35576C575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EF7F89-A9FF-8622-C430-3E9AB715CF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4C7353-2C10-C87A-BD8A-DF6FDB87489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05FFC11-019A-65A3-8CC1-43698E15D2B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BDA3DB6-D75F-028A-3582-EEF10E6470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BF55BE3-B4D5-595A-7F8C-D2EDB70C2D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78F643-AD41-76A9-1D7E-023789A4A2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65CED59-461E-6988-C2BF-F6C0C13497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1481782-3D33-E7EA-BBBE-7A79AEF8742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CD62C7C-317E-5DBC-F319-EF1318693CB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66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590D-C49A-7CFD-943F-0292236C8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Iequatable</a:t>
            </a:r>
            <a:r>
              <a:rPr lang="en-US" dirty="0"/>
              <a:t>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11DE-7368-14C1-2A50-C23BB8519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EB355-9B49-C6BF-ABDB-092CB505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F8256-A20C-4A0E-49A9-3BCFC582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5682C388-A6F0-12F1-32FB-AEBB7EB404F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45928" y="1545199"/>
            <a:ext cx="10473860" cy="3696652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B1762D-667F-211E-D07E-E241DF198CA2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2FA36E-92C4-499E-C4C7-4E5C1E80A317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1AA216-1FE7-6828-6B7D-50D967B1402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F8CD07-5E3F-F8EF-C2DD-123592E83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502346-0422-537C-ED3E-7BD7747AE4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88C850-2B0C-9877-B7EF-75D081502A4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3AB349-6383-0A11-1840-7C6AEE29A6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E75B1-0894-2501-DB4E-740BB9A7D0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C36E4D-AC48-6EFE-6CC0-7280F81D86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5F99F62-2951-96AA-4D0D-C50B5FB5CBE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533A1D-617D-0252-6CD7-B504D98E174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3301C04-0096-3FB5-93B2-62E8D9D3712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79FC964-F5AE-8790-35DE-F8D783928C1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71BE843-C867-5BD2-47D7-AEC4216A0B6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81FCFAA-4003-0145-340C-4DA71B195F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816776696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538521523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96609687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70162638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4B9D6D6-BC17-145D-BDA7-E662072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9"/>
            <a:ext cx="10515600" cy="1325563"/>
          </a:xfrm>
        </p:spPr>
        <p:txBody>
          <a:bodyPr/>
          <a:lstStyle/>
          <a:p>
            <a:r>
              <a:rPr lang="en-GB" dirty="0"/>
              <a:t>				Requirements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71221E33-3654-F0E7-2CFC-051F47D0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39445"/>
            <a:ext cx="12191999" cy="6308007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Application can be interacted with using </a:t>
            </a:r>
            <a:r>
              <a:rPr lang="en-GB" i="1" dirty="0">
                <a:solidFill>
                  <a:schemeClr val="tx1"/>
                </a:solidFill>
                <a:highlight>
                  <a:srgbClr val="C0C0C0"/>
                </a:highlight>
              </a:rPr>
              <a:t>some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 sort of interface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Creating and using your own class, struct, </a:t>
            </a:r>
            <a:r>
              <a:rPr lang="en-GB" dirty="0">
                <a:solidFill>
                  <a:schemeClr val="tx1"/>
                </a:solidFill>
              </a:rPr>
              <a:t>record and </a:t>
            </a:r>
            <a:r>
              <a:rPr lang="en-GB" dirty="0" err="1">
                <a:solidFill>
                  <a:schemeClr val="tx1"/>
                </a:solidFill>
              </a:rPr>
              <a:t>enum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highlight>
                  <a:srgbClr val="008080"/>
                </a:highlight>
              </a:rPr>
              <a:t>Property usage in struct and class</a:t>
            </a:r>
          </a:p>
          <a:p>
            <a:r>
              <a:rPr lang="en-GB" dirty="0">
                <a:solidFill>
                  <a:schemeClr val="tx1"/>
                </a:solidFill>
              </a:rPr>
              <a:t>Named and optional argument usage</a:t>
            </a:r>
          </a:p>
          <a:p>
            <a:r>
              <a:rPr lang="en-GB" dirty="0">
                <a:solidFill>
                  <a:schemeClr val="tx1"/>
                </a:solidFill>
              </a:rPr>
              <a:t>Extension method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Iterating through collection the right way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00FF"/>
                </a:highlight>
              </a:rPr>
              <a:t>Using a stream to load data (can be from file, web service, socket etc.)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Boxing and unboxing</a:t>
            </a:r>
          </a:p>
          <a:p>
            <a:r>
              <a:rPr lang="en-GB" dirty="0">
                <a:solidFill>
                  <a:schemeClr val="tx1"/>
                </a:solidFill>
              </a:rPr>
              <a:t>LINQ to Objects usage (methods or queries)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FFFF"/>
                </a:highlight>
              </a:rPr>
              <a:t>Implement at least one of the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standard .NET interfaces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IEnumerable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IComparer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IEquatable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IEnumerator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F882-9754-1F82-97B0-4D6DCEE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3D675DEE-3C4E-5DE7-3EE2-CCCE49D50C69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356BDB7-FF77-FB7E-44EF-1126990A7BC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65F23E86-94B6-48F1-4FEE-134EF4EC7C9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180214"/>
          <a:ext cx="6811990" cy="528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A24E-5D3E-4095-6F5E-BCD184D8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6562E9E5-0C36-BA9B-FD7D-835A268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27B5-1142-CB4C-6BED-7CD54C67886F}"/>
              </a:ext>
            </a:extLst>
          </p:cNvPr>
          <p:cNvSpPr txBox="1"/>
          <p:nvPr/>
        </p:nvSpPr>
        <p:spPr>
          <a:xfrm>
            <a:off x="7116789" y="1278037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Tai value type </a:t>
            </a:r>
            <a:r>
              <a:rPr lang="en-GB" dirty="0" err="1">
                <a:latin typeface="+mj-lt"/>
              </a:rPr>
              <a:t>duomenų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teiginį</a:t>
            </a:r>
            <a:r>
              <a:rPr lang="en-GB" dirty="0">
                <a:latin typeface="+mj-lt"/>
              </a:rPr>
              <a:t> – ID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tekstą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 err="1">
                <a:latin typeface="+mj-lt"/>
              </a:rPr>
              <a:t>Kodėl</a:t>
            </a:r>
            <a:r>
              <a:rPr lang="en-GB" b="1" dirty="0">
                <a:latin typeface="+mj-lt"/>
              </a:rPr>
              <a:t> struct, o ne class?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– tik 2 string properties, </a:t>
            </a:r>
            <a:r>
              <a:rPr lang="en-GB" dirty="0" err="1">
                <a:latin typeface="+mj-lt"/>
              </a:rPr>
              <a:t>nėra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sudėtingos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logikos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kuriamas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skaitomas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kiekvieną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kraunant</a:t>
            </a:r>
            <a:r>
              <a:rPr lang="en-GB" dirty="0">
                <a:latin typeface="+mj-lt"/>
              </a:rPr>
              <a:t> statements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JSON.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Nesikeičia</a:t>
            </a:r>
            <a:r>
              <a:rPr lang="en-GB" dirty="0">
                <a:latin typeface="+mj-lt"/>
              </a:rPr>
              <a:t> po </a:t>
            </a:r>
            <a:r>
              <a:rPr lang="en-GB" dirty="0" err="1">
                <a:latin typeface="+mj-lt"/>
              </a:rPr>
              <a:t>sukūrimo</a:t>
            </a:r>
            <a:r>
              <a:rPr lang="en-GB" dirty="0">
                <a:latin typeface="+mj-lt"/>
              </a:rPr>
              <a:t> – statements </a:t>
            </a:r>
            <a:r>
              <a:rPr lang="en-GB" dirty="0" err="1">
                <a:latin typeface="+mj-lt"/>
              </a:rPr>
              <a:t>nekinta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metu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Mažiau</a:t>
            </a:r>
            <a:r>
              <a:rPr lang="en-GB" dirty="0">
                <a:latin typeface="+mj-lt"/>
              </a:rPr>
              <a:t> garbage collection.</a:t>
            </a:r>
          </a:p>
          <a:p>
            <a:r>
              <a:rPr lang="en-GB" dirty="0">
                <a:latin typeface="+mj-lt"/>
              </a:rPr>
              <a:t>(Class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geriau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jei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didelis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modifikuojamas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reference (ne </a:t>
            </a:r>
            <a:r>
              <a:rPr lang="en-GB" dirty="0" err="1">
                <a:latin typeface="+mj-lt"/>
              </a:rPr>
              <a:t>kopija</a:t>
            </a:r>
            <a:r>
              <a:rPr lang="en-GB" dirty="0">
                <a:latin typeface="+mj-lt"/>
              </a:rPr>
              <a:t>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0ED1-D9BC-863F-DE87-5BF49B1F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D8C9D8DE-1E25-7FA1-E967-94F9C08D103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F19235D4-A64C-7347-7FB5-5C6B7BB49D9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30244E3-B4B2-5C57-9044-E3740D26C7E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700648376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3428-E271-4F67-09EE-9DC5A047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AB3D0AA7-C328-9D3F-B881-80557A8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09F2-A554-CE70-485F-D0C17379A6E7}"/>
              </a:ext>
            </a:extLst>
          </p:cNvPr>
          <p:cNvSpPr txBox="1"/>
          <p:nvPr/>
        </p:nvSpPr>
        <p:spPr>
          <a:xfrm>
            <a:off x="5622925" y="1278037"/>
            <a:ext cx="6281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struct </a:t>
            </a:r>
            <a:r>
              <a:rPr lang="en-GB" b="1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// struct </a:t>
            </a:r>
            <a:r>
              <a:rPr lang="en-AU" dirty="0">
                <a:latin typeface="+mj-lt"/>
              </a:rPr>
              <a:t>= value type (tai ne </a:t>
            </a:r>
            <a:r>
              <a:rPr lang="en-AU" dirty="0" err="1">
                <a:latin typeface="+mj-lt"/>
              </a:rPr>
              <a:t>nuorodos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tipas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kaip</a:t>
            </a:r>
            <a:r>
              <a:rPr lang="en-AU" dirty="0">
                <a:latin typeface="+mj-lt"/>
              </a:rPr>
              <a:t> class, tod</a:t>
            </a:r>
            <a:r>
              <a:rPr lang="en-GB" dirty="0" err="1">
                <a:latin typeface="+mj-lt"/>
              </a:rPr>
              <a:t>ėl</a:t>
            </a:r>
            <a:r>
              <a:rPr lang="en-GB" dirty="0">
                <a:latin typeface="+mj-lt"/>
              </a:rPr>
              <a:t> kai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 ji </a:t>
            </a:r>
            <a:r>
              <a:rPr lang="en-GB" dirty="0" err="1">
                <a:latin typeface="+mj-lt"/>
              </a:rPr>
              <a:t>kopijuojama</a:t>
            </a:r>
            <a:r>
              <a:rPr lang="en-GB" dirty="0">
                <a:latin typeface="+mj-lt"/>
              </a:rPr>
              <a:t>, o ne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per </a:t>
            </a:r>
            <a:r>
              <a:rPr lang="en-GB" dirty="0" err="1">
                <a:latin typeface="+mj-lt"/>
              </a:rPr>
              <a:t>nuorodą</a:t>
            </a:r>
            <a:r>
              <a:rPr lang="en-GB" dirty="0">
                <a:latin typeface="+mj-lt"/>
              </a:rPr>
              <a:t>.)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string Id {get; set;}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trumpas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būdas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aprašyti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</a:t>
            </a:r>
            <a:r>
              <a:rPr lang="en-GB" dirty="0">
                <a:latin typeface="+mj-lt"/>
              </a:rPr>
              <a:t> “getter”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“setter”.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get – </a:t>
            </a:r>
            <a:r>
              <a:rPr lang="en-GB" dirty="0" err="1">
                <a:latin typeface="+mj-lt"/>
              </a:rPr>
              <a:t>grąžina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paima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</a:rPr>
              <a:t>set – </a:t>
            </a:r>
            <a:r>
              <a:rPr lang="en-GB" dirty="0" err="1">
                <a:latin typeface="+mj-lt"/>
              </a:rPr>
              <a:t>priskiria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įrašo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 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Konstruktoius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struktūrose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privalo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priskirti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visiems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laukams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savybėms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kitaip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kompiliatorius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neleis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Šis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leidžia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objektą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Var statement = new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(“ …”, “…”);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Naudojama</a:t>
            </a:r>
            <a:r>
              <a:rPr lang="en-GB" dirty="0">
                <a:latin typeface="+mj-lt"/>
              </a:rPr>
              <a:t> public,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JSON serializer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pasiekti</a:t>
            </a:r>
            <a:r>
              <a:rPr lang="en-GB" dirty="0">
                <a:latin typeface="+mj-lt"/>
              </a:rPr>
              <a:t>.</a:t>
            </a:r>
          </a:p>
          <a:p>
            <a:endParaRPr lang="en-AU" dirty="0">
              <a:latin typeface="+mj-lt"/>
            </a:endParaRPr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9CC1-45C4-1B83-ED5C-DFA7EF8C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7AA182E1-8720-6D30-6C36-06CCE2F29F2D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C38BE1A-5DD4-DEA3-A910-DFD384D4D33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43DA221-F2DB-D570-A8FE-3D05738B707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661907971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7EEA-97F7-E562-FCAD-F41BAA9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4E65B7D4-7EF1-1535-6599-7648E9F7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2C2E2C-632C-C4C5-AA24-20CAED58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CC3E2-3CA0-C74D-C3E7-EAFB394CB86E}"/>
              </a:ext>
            </a:extLst>
          </p:cNvPr>
          <p:cNvSpPr txBox="1"/>
          <p:nvPr/>
        </p:nvSpPr>
        <p:spPr>
          <a:xfrm>
            <a:off x="6161518" y="1462088"/>
            <a:ext cx="590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Tai </a:t>
            </a:r>
            <a:r>
              <a:rPr lang="en-GB" b="1" dirty="0" err="1">
                <a:latin typeface="+mj-lt"/>
              </a:rPr>
              <a:t>klasės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CompatibilyService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dalis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Ji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(_statements, 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)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atlieka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veiksmus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konstruktoriuje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_statements = new() – </a:t>
            </a:r>
            <a:r>
              <a:rPr lang="en-GB" dirty="0" err="1">
                <a:latin typeface="+mj-lt"/>
              </a:rPr>
              <a:t>privatus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kuriame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– </a:t>
            </a:r>
            <a:r>
              <a:rPr lang="en-GB" dirty="0" err="1">
                <a:latin typeface="+mj-lt"/>
              </a:rPr>
              <a:t>šį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pati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klasė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- </a:t>
            </a:r>
            <a:r>
              <a:rPr lang="en-GB" dirty="0" err="1">
                <a:latin typeface="+mj-lt"/>
              </a:rPr>
              <a:t>dinaminis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AU" dirty="0">
                <a:latin typeface="+mj-lt"/>
              </a:rPr>
              <a:t>= new() </a:t>
            </a:r>
            <a:r>
              <a:rPr lang="en-AU" dirty="0" err="1">
                <a:latin typeface="+mj-lt"/>
              </a:rPr>
              <a:t>sukuria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nauj</a:t>
            </a:r>
            <a:r>
              <a:rPr lang="en-GB" dirty="0">
                <a:latin typeface="+mj-lt"/>
              </a:rPr>
              <a:t>ą </a:t>
            </a:r>
            <a:r>
              <a:rPr lang="en-GB" dirty="0" err="1">
                <a:latin typeface="+mj-lt"/>
              </a:rPr>
              <a:t>tuščią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Readonly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6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A145-3E95-036D-2A1C-3C2378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80FEB3C-66C7-C806-145D-A0A3F51AEBB1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2CFE661-1506-5F81-0525-F4CE6C5B94FC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F2173B72-49C0-9E3D-EC06-AFCACBD629B8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16F-0883-D34F-062A-85BE36E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0F0EC5A6-CF77-0C49-1A17-1F0F8152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B3300D-7B8D-C858-CC98-81CF12B47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B25D-E91A-62E9-4E40-B780E36ACAF1}"/>
              </a:ext>
            </a:extLst>
          </p:cNvPr>
          <p:cNvSpPr txBox="1"/>
          <p:nvPr/>
        </p:nvSpPr>
        <p:spPr>
          <a:xfrm>
            <a:off x="6161518" y="1462088"/>
            <a:ext cx="590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j-lt"/>
              </a:rPr>
              <a:t>CompatibilityService</a:t>
            </a:r>
            <a:r>
              <a:rPr lang="en-GB" b="1" dirty="0">
                <a:latin typeface="+mj-lt"/>
              </a:rPr>
              <a:t>(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) – </a:t>
            </a:r>
            <a:r>
              <a:rPr lang="en-GB" dirty="0" err="1">
                <a:latin typeface="+mj-lt"/>
              </a:rPr>
              <a:t>metodas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iškviečiamas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, kai </a:t>
            </a: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  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naujas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CompatibilityService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konstruktorių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argumentas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 = 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priskiriama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priklausomybė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reikalingi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katalogai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Įkeliami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duomenys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jų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paruošia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darbui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priklausomybes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failų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C24D-A2B9-36D2-4529-81B41A7A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AD76EA7-8B7A-488D-320C-25C70170EBE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F72E6E6-2D57-9942-042A-6B5F38733ED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078F6587-CCED-EA00-9A7E-8FBAD788E45E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08695233"/>
              </p:ext>
            </p:extLst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7D02-CD40-AB58-7B11-1108F9D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3F4ED2B-239F-969D-FD8F-5E593A9D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6DC4-4C1B-8B73-C271-8064D8A3AD8D}"/>
              </a:ext>
            </a:extLst>
          </p:cNvPr>
          <p:cNvSpPr txBox="1"/>
          <p:nvPr/>
        </p:nvSpPr>
        <p:spPr>
          <a:xfrm>
            <a:off x="6917635" y="1113183"/>
            <a:ext cx="5025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Boxing</a:t>
            </a:r>
            <a:r>
              <a:rPr lang="en-AU" dirty="0">
                <a:latin typeface="+mj-lt"/>
              </a:rPr>
              <a:t> – </a:t>
            </a:r>
            <a:r>
              <a:rPr lang="en-AU" dirty="0" err="1">
                <a:latin typeface="+mj-lt"/>
              </a:rPr>
              <a:t>automatinis</a:t>
            </a:r>
            <a:r>
              <a:rPr lang="en-AU" dirty="0">
                <a:latin typeface="+mj-lt"/>
              </a:rPr>
              <a:t> vert</a:t>
            </a:r>
            <a:r>
              <a:rPr lang="en-GB" dirty="0" err="1">
                <a:latin typeface="+mj-lt"/>
              </a:rPr>
              <a:t>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(value type) </a:t>
            </a:r>
            <a:r>
              <a:rPr lang="en-GB" dirty="0" err="1">
                <a:latin typeface="+mj-lt"/>
              </a:rPr>
              <a:t>pavertimas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tipą</a:t>
            </a:r>
            <a:r>
              <a:rPr lang="en-GB" dirty="0">
                <a:latin typeface="+mj-lt"/>
              </a:rPr>
              <a:t> (reference type),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PVZ: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 number </a:t>
            </a:r>
            <a:r>
              <a:rPr lang="en-AU" dirty="0">
                <a:latin typeface="+mj-lt"/>
              </a:rPr>
              <a:t>= 5;</a:t>
            </a:r>
          </a:p>
          <a:p>
            <a:r>
              <a:rPr lang="en-AU" dirty="0">
                <a:latin typeface="+mj-lt"/>
              </a:rPr>
              <a:t>object boxed = number;</a:t>
            </a:r>
          </a:p>
          <a:p>
            <a:endParaRPr lang="en-AU" dirty="0">
              <a:latin typeface="+mj-lt"/>
            </a:endParaRPr>
          </a:p>
          <a:p>
            <a:r>
              <a:rPr lang="en-AU" dirty="0">
                <a:latin typeface="+mj-lt"/>
              </a:rPr>
              <a:t>[“</a:t>
            </a:r>
            <a:r>
              <a:rPr lang="en-AU" dirty="0" err="1">
                <a:latin typeface="+mj-lt"/>
              </a:rPr>
              <a:t>TotalSwipes</a:t>
            </a:r>
            <a:r>
              <a:rPr lang="en-AU" dirty="0">
                <a:latin typeface="+mj-lt"/>
              </a:rPr>
              <a:t>”] = </a:t>
            </a:r>
            <a:r>
              <a:rPr lang="en-AU" dirty="0" err="1">
                <a:latin typeface="+mj-lt"/>
              </a:rPr>
              <a:t>roomSwipes.Count</a:t>
            </a:r>
            <a:endParaRPr lang="en-AU" dirty="0">
              <a:latin typeface="+mj-lt"/>
            </a:endParaRPr>
          </a:p>
          <a:p>
            <a:r>
              <a:rPr lang="en-GB" dirty="0" err="1">
                <a:latin typeface="+mj-lt"/>
              </a:rPr>
              <a:t>Turime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int, bet </a:t>
            </a:r>
            <a:r>
              <a:rPr lang="en-GB" dirty="0" err="1">
                <a:latin typeface="+mj-lt"/>
              </a:rPr>
              <a:t>ją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įdėti</a:t>
            </a:r>
            <a:r>
              <a:rPr lang="en-GB" dirty="0">
                <a:latin typeface="+mj-lt"/>
              </a:rPr>
              <a:t> į </a:t>
            </a:r>
            <a:r>
              <a:rPr lang="en-GB" b="1" dirty="0">
                <a:latin typeface="+mj-lt"/>
              </a:rPr>
              <a:t>Dictionary&lt;string, object&gt;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Kadangi</a:t>
            </a:r>
            <a:r>
              <a:rPr lang="en-GB" dirty="0">
                <a:latin typeface="+mj-lt"/>
              </a:rPr>
              <a:t> Dictionary </a:t>
            </a:r>
            <a:r>
              <a:rPr lang="en-GB" dirty="0" err="1">
                <a:latin typeface="+mj-lt"/>
              </a:rPr>
              <a:t>vertės</a:t>
            </a:r>
            <a:r>
              <a:rPr lang="en-GB" dirty="0">
                <a:latin typeface="+mj-lt"/>
              </a:rPr>
              <a:t> (object)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o int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tą</a:t>
            </a:r>
            <a:r>
              <a:rPr lang="en-GB" dirty="0">
                <a:latin typeface="+mj-lt"/>
              </a:rPr>
              <a:t> int “</a:t>
            </a:r>
            <a:r>
              <a:rPr lang="en-GB" dirty="0" err="1">
                <a:latin typeface="+mj-lt"/>
              </a:rPr>
              <a:t>supakuoti</a:t>
            </a:r>
            <a:r>
              <a:rPr lang="en-GB" dirty="0">
                <a:latin typeface="+mj-lt"/>
              </a:rPr>
              <a:t>” į </a:t>
            </a:r>
            <a:r>
              <a:rPr lang="en-GB" dirty="0" err="1">
                <a:latin typeface="+mj-lt"/>
              </a:rPr>
              <a:t>objektą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8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281-90D1-4930-C82C-A8309251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6C933AB-7860-91C8-A8D8-3088AABF368F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9A0AF296-720B-7042-DD63-A3DA1489324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7BE3A8DC-73FA-14F9-F3D7-803E1DEBB87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58F0D-B0F8-A1DF-C918-907147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D922FCF-B791-D653-A1BA-398D50B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11853-2911-4456-83B1-88571C03A1C7}"/>
              </a:ext>
            </a:extLst>
          </p:cNvPr>
          <p:cNvSpPr txBox="1"/>
          <p:nvPr/>
        </p:nvSpPr>
        <p:spPr>
          <a:xfrm>
            <a:off x="6917635" y="1113183"/>
            <a:ext cx="5025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+mj-lt"/>
              </a:rPr>
              <a:t>Šis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metodas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grąžina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žodyną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įvairiais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statistiniais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duomenimis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apie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konkretų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kambarį</a:t>
            </a:r>
            <a:r>
              <a:rPr lang="en-AU" sz="2000" dirty="0">
                <a:latin typeface="+mj-lt"/>
              </a:rPr>
              <a:t>: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žaidėjų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teiginių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sutiko</a:t>
            </a:r>
            <a:r>
              <a:rPr lang="en-AU" sz="2000" dirty="0">
                <a:latin typeface="+mj-lt"/>
              </a:rPr>
              <a:t>/</a:t>
            </a:r>
            <a:r>
              <a:rPr lang="en-AU" sz="2000" dirty="0" err="1">
                <a:latin typeface="+mj-lt"/>
              </a:rPr>
              <a:t>nesutiko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Disctionary</a:t>
            </a:r>
            <a:r>
              <a:rPr lang="en-AU" sz="2000" dirty="0">
                <a:latin typeface="+mj-lt"/>
              </a:rPr>
              <a:t>&lt;string, object&gt; </a:t>
            </a:r>
            <a:r>
              <a:rPr lang="en-AU" sz="2000" dirty="0" err="1">
                <a:latin typeface="+mj-lt"/>
              </a:rPr>
              <a:t>dažnaiusiai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universaliam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statistikos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rinkiniui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boxing, </a:t>
            </a:r>
            <a:r>
              <a:rPr lang="en-AU" sz="2000" dirty="0" err="1">
                <a:latin typeface="+mj-lt"/>
              </a:rPr>
              <a:t>nes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būtų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galima</a:t>
            </a:r>
            <a:r>
              <a:rPr lang="en-AU" sz="2000" dirty="0">
                <a:latin typeface="+mj-lt"/>
              </a:rPr>
              <a:t> į </a:t>
            </a:r>
            <a:r>
              <a:rPr lang="en-AU" sz="2000" dirty="0" err="1">
                <a:latin typeface="+mj-lt"/>
              </a:rPr>
              <a:t>vieną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vietą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dėti</a:t>
            </a:r>
            <a:r>
              <a:rPr lang="en-AU" sz="2000" dirty="0">
                <a:latin typeface="+mj-lt"/>
              </a:rPr>
              <a:t> skirting </a:t>
            </a:r>
            <a:r>
              <a:rPr lang="en-AU" sz="2000" dirty="0" err="1">
                <a:latin typeface="+mj-lt"/>
              </a:rPr>
              <a:t>tipų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reikšmes</a:t>
            </a:r>
            <a:r>
              <a:rPr lang="en-AU" sz="2000" dirty="0">
                <a:latin typeface="+mj-lt"/>
              </a:rPr>
              <a:t>.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>
                <a:latin typeface="+mj-lt"/>
              </a:rPr>
              <a:t>=&gt;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kodas</a:t>
            </a:r>
            <a:r>
              <a:rPr lang="en-AU" sz="2000" dirty="0">
                <a:latin typeface="+mj-lt"/>
              </a:rPr>
              <a:t> b</a:t>
            </a:r>
            <a:r>
              <a:rPr lang="en-GB" sz="2000" dirty="0" err="1">
                <a:latin typeface="+mj-lt"/>
              </a:rPr>
              <a:t>ūtų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trumpesnis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nereiktų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rašyti</a:t>
            </a:r>
            <a:r>
              <a:rPr lang="en-GB" sz="2000" dirty="0">
                <a:latin typeface="+mj-lt"/>
              </a:rPr>
              <a:t> stats[“</a:t>
            </a:r>
            <a:r>
              <a:rPr lang="en-GB" sz="2000" dirty="0" err="1">
                <a:latin typeface="+mj-lt"/>
              </a:rPr>
              <a:t>TotalSwipes</a:t>
            </a:r>
            <a:r>
              <a:rPr lang="en-GB" sz="2000" dirty="0">
                <a:latin typeface="+mj-lt"/>
              </a:rPr>
              <a:t>”] = ….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40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1662-640B-C5BE-C63E-BA39412B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D15D40A-1223-A717-EA0A-03C05A6D2F5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0133C26-5E95-037A-B1E4-4387EAF281B6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1C0CD671-2D81-D280-161D-EE074B6D0083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81882109"/>
              </p:ext>
            </p:extLst>
          </p:nvPr>
        </p:nvGraphicFramePr>
        <p:xfrm>
          <a:off x="0" y="1325563"/>
          <a:ext cx="9509760" cy="532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1A473-8300-71FC-BF20-64764A1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FD0488A5-660A-0029-6E7F-6D8F02B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AN UNBOXING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8BE44-C062-E3BC-70C6-0C364F9FF152}"/>
              </a:ext>
            </a:extLst>
          </p:cNvPr>
          <p:cNvSpPr txBox="1"/>
          <p:nvPr/>
        </p:nvSpPr>
        <p:spPr>
          <a:xfrm>
            <a:off x="7348451" y="1325563"/>
            <a:ext cx="4843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Kas </a:t>
            </a:r>
            <a:r>
              <a:rPr lang="en-AU" sz="2400" b="1" dirty="0" err="1">
                <a:latin typeface="+mj-lt"/>
              </a:rPr>
              <a:t>čia</a:t>
            </a:r>
            <a:r>
              <a:rPr lang="en-AU" sz="2400" b="1" dirty="0">
                <a:latin typeface="+mj-lt"/>
              </a:rPr>
              <a:t> </a:t>
            </a:r>
            <a:r>
              <a:rPr lang="en-AU" sz="2400" b="1" dirty="0" err="1">
                <a:latin typeface="+mj-lt"/>
              </a:rPr>
              <a:t>vyksta</a:t>
            </a:r>
            <a:r>
              <a:rPr lang="en-AU" sz="2400" b="1" dirty="0">
                <a:latin typeface="+mj-lt"/>
              </a:rPr>
              <a:t>? </a:t>
            </a:r>
          </a:p>
          <a:p>
            <a:r>
              <a:rPr lang="en-AU" sz="2400" dirty="0" err="1">
                <a:latin typeface="+mj-lt"/>
              </a:rPr>
              <a:t>Iškviečiame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GetRoomStatistics</a:t>
            </a:r>
            <a:r>
              <a:rPr lang="en-AU" sz="2400" dirty="0">
                <a:latin typeface="+mj-lt"/>
              </a:rPr>
              <a:t>(</a:t>
            </a:r>
            <a:r>
              <a:rPr lang="en-AU" sz="2400" dirty="0" err="1">
                <a:latin typeface="+mj-lt"/>
              </a:rPr>
              <a:t>roomCode</a:t>
            </a:r>
            <a:r>
              <a:rPr lang="en-AU" sz="2400" dirty="0">
                <a:latin typeface="+mj-lt"/>
              </a:rPr>
              <a:t>)</a:t>
            </a:r>
          </a:p>
          <a:p>
            <a:r>
              <a:rPr lang="en-AU" sz="2400" dirty="0" err="1">
                <a:latin typeface="+mj-lt"/>
              </a:rPr>
              <a:t>Jis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grąžina</a:t>
            </a:r>
            <a:r>
              <a:rPr lang="en-AU" sz="2400" dirty="0">
                <a:latin typeface="+mj-lt"/>
              </a:rPr>
              <a:t> Dictionary&lt;string, object&gt;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 err="1">
                <a:latin typeface="+mj-lt"/>
              </a:rPr>
              <a:t>Tikrina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ar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raktas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egzistuoja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jei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taip</a:t>
            </a:r>
            <a:r>
              <a:rPr lang="en-AU" sz="2400" dirty="0">
                <a:latin typeface="+mj-lt"/>
              </a:rPr>
              <a:t> – </a:t>
            </a:r>
            <a:r>
              <a:rPr lang="en-AU" sz="2400" dirty="0" err="1">
                <a:latin typeface="+mj-lt"/>
              </a:rPr>
              <a:t>paima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reikšmę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ir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įvyksta</a:t>
            </a:r>
            <a:r>
              <a:rPr lang="en-AU" sz="2400" dirty="0">
                <a:latin typeface="+mj-lt"/>
              </a:rPr>
              <a:t> UNBOXING.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>
                <a:latin typeface="+mj-lt"/>
              </a:rPr>
              <a:t>To unboxing </a:t>
            </a:r>
            <a:r>
              <a:rPr lang="en-AU" sz="2400" dirty="0" err="1">
                <a:latin typeface="+mj-lt"/>
              </a:rPr>
              <a:t>reikia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nes</a:t>
            </a:r>
            <a:r>
              <a:rPr lang="en-AU" sz="2400" dirty="0">
                <a:latin typeface="+mj-lt"/>
              </a:rPr>
              <a:t> Dictionary </a:t>
            </a:r>
            <a:r>
              <a:rPr lang="en-AU" sz="2400" dirty="0" err="1">
                <a:latin typeface="+mj-lt"/>
              </a:rPr>
              <a:t>naudoja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objektus</a:t>
            </a:r>
            <a:r>
              <a:rPr lang="en-AU" sz="2400" dirty="0">
                <a:latin typeface="+mj-lt"/>
              </a:rPr>
              <a:t>.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175221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{8E3D78F5-848C-4E36-ADA6-FCA0EF8596BD}tf16411248_win32</Template>
  <TotalTime>163</TotalTime>
  <Words>782</Words>
  <Application>Microsoft Office PowerPoint</Application>
  <PresentationFormat>Plačiaekranė</PresentationFormat>
  <Paragraphs>152</Paragraphs>
  <Slides>20</Slides>
  <Notes>10</Notes>
  <HiddenSlides>0</HiddenSlides>
  <MMClips>0</MMClips>
  <ScaleCrop>false</ScaleCrop>
  <HeadingPairs>
    <vt:vector size="6" baseType="variant">
      <vt:variant>
        <vt:lpstr>Naudojami šriftai</vt:lpstr>
      </vt:variant>
      <vt:variant>
        <vt:i4>4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20</vt:i4>
      </vt:variant>
    </vt:vector>
  </HeadingPairs>
  <TitlesOfParts>
    <vt:vector size="25" baseType="lpstr">
      <vt:lpstr>Arial</vt:lpstr>
      <vt:lpstr>Avenir Next LT Pro Light</vt:lpstr>
      <vt:lpstr>Calibri</vt:lpstr>
      <vt:lpstr>Posterama</vt:lpstr>
      <vt:lpstr>„Office“ tema</vt:lpstr>
      <vt:lpstr>Knots  Alpha version.</vt:lpstr>
      <vt:lpstr>    Requirements</vt:lpstr>
      <vt:lpstr>EXAMPLE OF A STRUCT USAGE</vt:lpstr>
      <vt:lpstr>EXAMPLE OF A STRUCT USAGE</vt:lpstr>
      <vt:lpstr>EXAMPLE OF A STRUCT USAGE (naudojimas kode)</vt:lpstr>
      <vt:lpstr>EXAMPLE OF A STRUCT USAGE (naudojimas kode)</vt:lpstr>
      <vt:lpstr>EXAMPLE OF A BOXING USAGE</vt:lpstr>
      <vt:lpstr>EXAMPLE OF A BOXING USAGE</vt:lpstr>
      <vt:lpstr>EXAMPLE OF AN UNBOXING USAGE</vt:lpstr>
      <vt:lpstr>EXAMPLE OF EXTENTION METHOD</vt:lpstr>
      <vt:lpstr>EXAMPLE OF EXTENTION METHOD</vt:lpstr>
      <vt:lpstr>EXAMPLE OF EXTENTION METHOD</vt:lpstr>
      <vt:lpstr>Example of extention method</vt:lpstr>
      <vt:lpstr>ENUM USAGE</vt:lpstr>
      <vt:lpstr>ENUM USAGE</vt:lpstr>
      <vt:lpstr>ENUM USAGE</vt:lpstr>
      <vt:lpstr>Enum usage</vt:lpstr>
      <vt:lpstr>Iequatable usage</vt:lpstr>
      <vt:lpstr>Iequatable usage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Emilija Sankauskaitė</dc:creator>
  <cp:lastModifiedBy>Emilija Sankauskaitė</cp:lastModifiedBy>
  <cp:revision>9</cp:revision>
  <dcterms:created xsi:type="dcterms:W3CDTF">2025-10-05T12:44:27Z</dcterms:created>
  <dcterms:modified xsi:type="dcterms:W3CDTF">2025-10-06T09:55:48Z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